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D6A429-028A-42E5-9683-84864287FAED}">
          <p14:sldIdLst>
            <p14:sldId id="256"/>
            <p14:sldId id="257"/>
            <p14:sldId id="258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9D5B83-6BC5-42B0-92BF-564C5A4FFD5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FFCEC5-AED7-466C-A83D-CAD85172FE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SEETHALEKSHMY. 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372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 IS THE SYSTEMATIC DESIGN , COLLECTION,ANALYSIS,AND REPORTING OF DATA AND FINDINGS RELEVANT TO A SPECIFIC MARKETING SITUATIONFACING A COMPANY- PHILIP KOTLER`</a:t>
            </a:r>
          </a:p>
          <a:p>
            <a:r>
              <a:rPr lang="en-US" smtClean="0"/>
              <a:t>THE SYSTEMATIC GATHERING , RECORDING AND ANALYSING OF DATA ABOUT PROBLEMS RELATING TO THE MARKETING OF GOODS AND SERVICES.- AMA`</a:t>
            </a:r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SCIENCE &amp; ART</a:t>
            </a:r>
          </a:p>
          <a:p>
            <a:r>
              <a:rPr lang="en-US" dirty="0" smtClean="0"/>
              <a:t>TOOL FOR DECISION MAKING</a:t>
            </a:r>
          </a:p>
          <a:p>
            <a:r>
              <a:rPr lang="en-US" dirty="0" smtClean="0"/>
              <a:t>COLLECTION AND ANALYSIS OF DATA</a:t>
            </a:r>
          </a:p>
          <a:p>
            <a:r>
              <a:rPr lang="en-US" dirty="0" smtClean="0"/>
              <a:t>BENEFITS COMPANY &amp; CONSUMERS</a:t>
            </a:r>
          </a:p>
          <a:p>
            <a:r>
              <a:rPr lang="en-US" dirty="0" smtClean="0"/>
              <a:t>USE DIFFERENT METHODS</a:t>
            </a:r>
          </a:p>
          <a:p>
            <a:r>
              <a:rPr lang="en-US" dirty="0" smtClean="0"/>
              <a:t>SYSTEMATIC AND SCIENTIFIC</a:t>
            </a:r>
          </a:p>
          <a:p>
            <a:r>
              <a:rPr lang="en-US" dirty="0" smtClean="0"/>
              <a:t>WIDE SCOPE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MARKETING DECISIONS</a:t>
            </a:r>
          </a:p>
          <a:p>
            <a:r>
              <a:rPr lang="en-US" dirty="0" smtClean="0"/>
              <a:t>2. MARKET SEGMENTATION</a:t>
            </a:r>
          </a:p>
          <a:p>
            <a:r>
              <a:rPr lang="en-US" dirty="0" smtClean="0"/>
              <a:t>3. SURVIVAL </a:t>
            </a:r>
          </a:p>
          <a:p>
            <a:r>
              <a:rPr lang="en-US" dirty="0" smtClean="0"/>
              <a:t>4.TARGET MARKETS</a:t>
            </a:r>
          </a:p>
          <a:p>
            <a:r>
              <a:rPr lang="en-US" dirty="0" smtClean="0"/>
              <a:t>5.FORECASTING</a:t>
            </a:r>
          </a:p>
          <a:p>
            <a:r>
              <a:rPr lang="en-US" dirty="0" smtClean="0"/>
              <a:t>6.ACHEIVEMENT OF ORGANISATIONAL OBJECTIVES</a:t>
            </a:r>
          </a:p>
          <a:p>
            <a:r>
              <a:rPr lang="en-US" dirty="0" smtClean="0"/>
              <a:t>7. IDENTIFYING NEW TRENDS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</TotalTime>
  <Words>104</Words>
  <Application>Microsoft Office PowerPoint</Application>
  <PresentationFormat>On-screen Show (4:3)</PresentationFormat>
  <Paragraphs>21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MARKETING RESEARCH </vt:lpstr>
      <vt:lpstr>DEFINITION</vt:lpstr>
      <vt:lpstr>FEATURES</vt:lpstr>
      <vt:lpstr>Importance of MR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RESEARCH </dc:title>
  <dc:creator>shanti</dc:creator>
  <cp:lastModifiedBy>shanti </cp:lastModifiedBy>
  <cp:revision>23</cp:revision>
  <dcterms:created xsi:type="dcterms:W3CDTF">2020-06-07T07:12:17Z</dcterms:created>
  <dcterms:modified xsi:type="dcterms:W3CDTF">2020-06-12T23:53:47Z</dcterms:modified>
</cp:coreProperties>
</file>